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C0B90-F9BB-4D41-AC1D-37991FABA611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E6070-7C3D-49EA-82D0-83DC680C4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950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7.5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Expand: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fPr>
                          <m:num>
                            <m:rad>
                              <m:radPr>
                                <m:ctrlPr>
                                  <a:rPr lang="en-US" sz="4000" b="0" i="1" smtClean="0">
                                    <a:latin typeface="Cambria Math"/>
                                  </a:rPr>
                                </m:ctrlPr>
                              </m:radPr>
                              <m:deg>
                                <m:r>
                                  <m:rPr>
                                    <m:brk m:alnAt="7"/>
                                  </m:rPr>
                                  <a:rPr lang="en-US" sz="4000" b="0" i="1" smtClean="0">
                                    <a:latin typeface="Cambria Math"/>
                                  </a:rPr>
                                  <m:t>3</m:t>
                                </m:r>
                              </m:deg>
                              <m:e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</m:rad>
                          </m:num>
                          <m:den>
                            <m:sSup>
                              <m:sSupPr>
                                <m:ctrlPr>
                                  <a:rPr lang="en-US" sz="40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func>
                  </m:oMath>
                </a14:m>
                <a:endParaRPr lang="en-US" sz="400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Condense: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5</m:t>
                    </m:r>
                    <m:func>
                      <m:func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4000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func>
                    <m:r>
                      <a:rPr lang="en-US" sz="4000" b="0" i="1" smtClean="0">
                        <a:latin typeface="Cambria Math"/>
                      </a:rPr>
                      <m:t>−4</m:t>
                    </m:r>
                    <m:func>
                      <m:func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4000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sz="4000" b="0" i="1" smtClean="0">
                            <a:latin typeface="Cambria Math"/>
                          </a:rPr>
                          <m:t>𝑦</m:t>
                        </m:r>
                      </m:e>
                    </m:func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Use the change-of-base formula to evaluate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4000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sz="4000" b="0" i="1" smtClean="0">
                                <a:latin typeface="Cambria Math"/>
                              </a:rPr>
                              <m:t>4</m:t>
                            </m:r>
                          </m:sub>
                        </m:sSub>
                      </m:fName>
                      <m:e>
                        <m:r>
                          <a:rPr lang="en-US" sz="4000" b="0" i="1" smtClean="0">
                            <a:latin typeface="Cambria Math"/>
                          </a:rPr>
                          <m:t>50</m:t>
                        </m:r>
                      </m:e>
                    </m:func>
                  </m:oMath>
                </a14:m>
                <a:r>
                  <a:rPr lang="en-US" sz="4000" dirty="0" smtClean="0"/>
                  <a:t>.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 l="-2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7.5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3</m:t>
                        </m:r>
                      </m:den>
                    </m:f>
                    <m:func>
                      <m:func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func>
                    <m:r>
                      <a:rPr lang="en-US" sz="4000" b="0" i="1" smtClean="0">
                        <a:latin typeface="Cambria Math"/>
                      </a:rPr>
                      <m:t>−2</m:t>
                    </m:r>
                    <m:func>
                      <m:func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r>
                          <a:rPr lang="en-US" sz="4000" b="0" i="1" smtClean="0">
                            <a:latin typeface="Cambria Math"/>
                          </a:rPr>
                          <m:t>𝑦</m:t>
                        </m:r>
                      </m:e>
                    </m:func>
                  </m:oMath>
                </a14:m>
                <a:endParaRPr lang="en-US" sz="4000" dirty="0" smtClean="0"/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4000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f>
                          <m:f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40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5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sz="40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4</m:t>
                                </m:r>
                              </m:sup>
                            </m:sSup>
                          </m:den>
                        </m:f>
                      </m:e>
                    </m:func>
                  </m:oMath>
                </a14:m>
                <a:endParaRPr lang="en-US" sz="4000" dirty="0"/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2.822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173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7.5 Quiz</vt:lpstr>
      <vt:lpstr>7.5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72</cp:revision>
  <dcterms:created xsi:type="dcterms:W3CDTF">2010-08-17T17:31:29Z</dcterms:created>
  <dcterms:modified xsi:type="dcterms:W3CDTF">2012-01-30T21:57:06Z</dcterms:modified>
</cp:coreProperties>
</file>